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46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279BCB75-FB18-4128-A539-36C901D430BC}" type="datetimeFigureOut">
              <a:rPr lang="en-AU" smtClean="0"/>
              <a:pPr/>
              <a:t>3/08/2011</a:t>
            </a:fld>
            <a:endParaRPr lang="en-AU"/>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AU"/>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D39383FD-A07D-4F77-B6AC-9017F3076FC3}"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79BCB75-FB18-4128-A539-36C901D430BC}" type="datetimeFigureOut">
              <a:rPr lang="en-AU" smtClean="0"/>
              <a:pPr/>
              <a:t>3/08/2011</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D39383FD-A07D-4F77-B6AC-9017F3076FC3}"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79BCB75-FB18-4128-A539-36C901D430BC}" type="datetimeFigureOut">
              <a:rPr lang="en-AU" smtClean="0"/>
              <a:pPr/>
              <a:t>3/08/2011</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D39383FD-A07D-4F77-B6AC-9017F3076FC3}"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79BCB75-FB18-4128-A539-36C901D430BC}" type="datetimeFigureOut">
              <a:rPr lang="en-AU" smtClean="0"/>
              <a:pPr/>
              <a:t>3/08/2011</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D39383FD-A07D-4F77-B6AC-9017F3076FC3}" type="slidenum">
              <a:rPr lang="en-AU" smtClean="0"/>
              <a:pPr/>
              <a:t>‹#›</a:t>
            </a:fld>
            <a:endParaRPr lang="en-AU"/>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79BCB75-FB18-4128-A539-36C901D430BC}" type="datetimeFigureOut">
              <a:rPr lang="en-AU" smtClean="0"/>
              <a:pPr/>
              <a:t>3/08/2011</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D39383FD-A07D-4F77-B6AC-9017F3076FC3}" type="slidenum">
              <a:rPr lang="en-AU" smtClean="0"/>
              <a:pPr/>
              <a:t>‹#›</a:t>
            </a:fld>
            <a:endParaRPr lang="en-AU"/>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79BCB75-FB18-4128-A539-36C901D430BC}" type="datetimeFigureOut">
              <a:rPr lang="en-AU" smtClean="0"/>
              <a:pPr/>
              <a:t>3/08/2011</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D39383FD-A07D-4F77-B6AC-9017F3076FC3}" type="slidenum">
              <a:rPr lang="en-AU" smtClean="0"/>
              <a:pPr/>
              <a:t>‹#›</a:t>
            </a:fld>
            <a:endParaRPr lang="en-AU"/>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79BCB75-FB18-4128-A539-36C901D430BC}" type="datetimeFigureOut">
              <a:rPr lang="en-AU" smtClean="0"/>
              <a:pPr/>
              <a:t>3/08/2011</a:t>
            </a:fld>
            <a:endParaRPr lang="en-AU"/>
          </a:p>
        </p:txBody>
      </p:sp>
      <p:sp>
        <p:nvSpPr>
          <p:cNvPr id="8" name="Footer Placeholder 7"/>
          <p:cNvSpPr>
            <a:spLocks noGrp="1"/>
          </p:cNvSpPr>
          <p:nvPr>
            <p:ph type="ftr" sz="quarter" idx="11"/>
          </p:nvPr>
        </p:nvSpPr>
        <p:spPr/>
        <p:txBody>
          <a:bodyPr/>
          <a:lstStyle>
            <a:extLst/>
          </a:lstStyle>
          <a:p>
            <a:endParaRPr lang="en-AU"/>
          </a:p>
        </p:txBody>
      </p:sp>
      <p:sp>
        <p:nvSpPr>
          <p:cNvPr id="9" name="Slide Number Placeholder 8"/>
          <p:cNvSpPr>
            <a:spLocks noGrp="1"/>
          </p:cNvSpPr>
          <p:nvPr>
            <p:ph type="sldNum" sz="quarter" idx="12"/>
          </p:nvPr>
        </p:nvSpPr>
        <p:spPr/>
        <p:txBody>
          <a:bodyPr/>
          <a:lstStyle>
            <a:extLst/>
          </a:lstStyle>
          <a:p>
            <a:fld id="{D39383FD-A07D-4F77-B6AC-9017F3076FC3}"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79BCB75-FB18-4128-A539-36C901D430BC}" type="datetimeFigureOut">
              <a:rPr lang="en-AU" smtClean="0"/>
              <a:pPr/>
              <a:t>3/08/2011</a:t>
            </a:fld>
            <a:endParaRPr lang="en-AU"/>
          </a:p>
        </p:txBody>
      </p:sp>
      <p:sp>
        <p:nvSpPr>
          <p:cNvPr id="4" name="Footer Placeholder 3"/>
          <p:cNvSpPr>
            <a:spLocks noGrp="1"/>
          </p:cNvSpPr>
          <p:nvPr>
            <p:ph type="ftr" sz="quarter" idx="11"/>
          </p:nvPr>
        </p:nvSpPr>
        <p:spPr/>
        <p:txBody>
          <a:bodyPr/>
          <a:lstStyle>
            <a:extLst/>
          </a:lstStyle>
          <a:p>
            <a:endParaRPr lang="en-AU"/>
          </a:p>
        </p:txBody>
      </p:sp>
      <p:sp>
        <p:nvSpPr>
          <p:cNvPr id="5" name="Slide Number Placeholder 4"/>
          <p:cNvSpPr>
            <a:spLocks noGrp="1"/>
          </p:cNvSpPr>
          <p:nvPr>
            <p:ph type="sldNum" sz="quarter" idx="12"/>
          </p:nvPr>
        </p:nvSpPr>
        <p:spPr/>
        <p:txBody>
          <a:bodyPr/>
          <a:lstStyle>
            <a:extLst/>
          </a:lstStyle>
          <a:p>
            <a:fld id="{D39383FD-A07D-4F77-B6AC-9017F3076FC3}" type="slidenum">
              <a:rPr lang="en-AU" smtClean="0"/>
              <a:pPr/>
              <a:t>‹#›</a:t>
            </a:fld>
            <a:endParaRPr lang="en-AU"/>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79BCB75-FB18-4128-A539-36C901D430BC}" type="datetimeFigureOut">
              <a:rPr lang="en-AU" smtClean="0"/>
              <a:pPr/>
              <a:t>3/08/2011</a:t>
            </a:fld>
            <a:endParaRPr lang="en-AU"/>
          </a:p>
        </p:txBody>
      </p:sp>
      <p:sp>
        <p:nvSpPr>
          <p:cNvPr id="3" name="Footer Placeholder 2"/>
          <p:cNvSpPr>
            <a:spLocks noGrp="1"/>
          </p:cNvSpPr>
          <p:nvPr>
            <p:ph type="ftr" sz="quarter" idx="11"/>
          </p:nvPr>
        </p:nvSpPr>
        <p:spPr/>
        <p:txBody>
          <a:bodyPr/>
          <a:lstStyle>
            <a:extLst/>
          </a:lstStyle>
          <a:p>
            <a:endParaRPr lang="en-AU"/>
          </a:p>
        </p:txBody>
      </p:sp>
      <p:sp>
        <p:nvSpPr>
          <p:cNvPr id="4" name="Slide Number Placeholder 3"/>
          <p:cNvSpPr>
            <a:spLocks noGrp="1"/>
          </p:cNvSpPr>
          <p:nvPr>
            <p:ph type="sldNum" sz="quarter" idx="12"/>
          </p:nvPr>
        </p:nvSpPr>
        <p:spPr/>
        <p:txBody>
          <a:bodyPr/>
          <a:lstStyle>
            <a:extLst/>
          </a:lstStyle>
          <a:p>
            <a:fld id="{D39383FD-A07D-4F77-B6AC-9017F3076FC3}"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79BCB75-FB18-4128-A539-36C901D430BC}" type="datetimeFigureOut">
              <a:rPr lang="en-AU" smtClean="0"/>
              <a:pPr/>
              <a:t>3/08/2011</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D39383FD-A07D-4F77-B6AC-9017F3076FC3}"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79BCB75-FB18-4128-A539-36C901D430BC}" type="datetimeFigureOut">
              <a:rPr lang="en-AU" smtClean="0"/>
              <a:pPr/>
              <a:t>3/08/2011</a:t>
            </a:fld>
            <a:endParaRPr lang="en-AU"/>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AU"/>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39383FD-A07D-4F77-B6AC-9017F3076FC3}" type="slidenum">
              <a:rPr lang="en-AU" smtClean="0"/>
              <a:pPr/>
              <a:t>‹#›</a:t>
            </a:fld>
            <a:endParaRPr lang="en-AU"/>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79BCB75-FB18-4128-A539-36C901D430BC}" type="datetimeFigureOut">
              <a:rPr lang="en-AU" smtClean="0"/>
              <a:pPr/>
              <a:t>3/08/2011</a:t>
            </a:fld>
            <a:endParaRPr lang="en-AU"/>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AU"/>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39383FD-A07D-4F77-B6AC-9017F3076FC3}"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au/imgres?imgurl=http://www.footballnation.com.au/wp-content/uploads/2011/06/AFL-ball.jpg&amp;imgrefurl=http://www.footballnation.com.au/afl/afl-rounds/afl-round-11-tipping/&amp;usg=__VnUvtKeqY9jlNGNj6ij4luewp5U=&amp;h=209&amp;w=310&amp;sz=17&amp;hl=en&amp;start=2&amp;zoom=1&amp;tbnid=RH4sQP4rVmLBdM:&amp;tbnh=79&amp;tbnw=117&amp;ei=N34jTuiNNqvImAW8od3NAw&amp;prev=/search?q=football+afl&amp;um=1&amp;hl=en&amp;safe=active&amp;rls=com.microsoft:en-au&amp;ie=UTF-8&amp;oe=UTF-8&amp;tbm=isch&amp;um=1&amp;itbs=1"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t0.gstatic.com/images?q=tbn:ANd9GcTzICa8tOHoDNejN-YERhnaJaN3frpMhsudYpPy1i1MEvv9x58bBk-sn90">
            <a:hlinkClick r:id="rId2"/>
          </p:cNvPr>
          <p:cNvPicPr>
            <a:picLocks noChangeAspect="1" noChangeArrowheads="1"/>
          </p:cNvPicPr>
          <p:nvPr/>
        </p:nvPicPr>
        <p:blipFill>
          <a:blip r:embed="rId3" cstate="print"/>
          <a:srcRect/>
          <a:stretch>
            <a:fillRect/>
          </a:stretch>
        </p:blipFill>
        <p:spPr bwMode="auto">
          <a:xfrm>
            <a:off x="395536" y="2564904"/>
            <a:ext cx="1114425" cy="752475"/>
          </a:xfrm>
          <a:prstGeom prst="rect">
            <a:avLst/>
          </a:prstGeom>
          <a:noFill/>
        </p:spPr>
      </p:pic>
      <p:sp>
        <p:nvSpPr>
          <p:cNvPr id="2" name="Title 1"/>
          <p:cNvSpPr>
            <a:spLocks noGrp="1"/>
          </p:cNvSpPr>
          <p:nvPr>
            <p:ph type="ctrTitle"/>
          </p:nvPr>
        </p:nvSpPr>
        <p:spPr>
          <a:xfrm>
            <a:off x="683568" y="2204864"/>
            <a:ext cx="7772400" cy="1470025"/>
          </a:xfrm>
          <a:noFill/>
          <a:ln>
            <a:noFill/>
          </a:ln>
        </p:spPr>
        <p:txBody>
          <a:bodyPr>
            <a:normAutofit fontScale="90000"/>
          </a:bodyPr>
          <a:lstStyle/>
          <a:p>
            <a:r>
              <a:rPr lang="en-AU" dirty="0" smtClean="0">
                <a:solidFill>
                  <a:schemeClr val="accent3">
                    <a:lumMod val="75000"/>
                  </a:schemeClr>
                </a:solidFill>
              </a:rPr>
              <a:t>What I did on the Holidays</a:t>
            </a:r>
            <a:endParaRPr lang="en-AU" dirty="0">
              <a:solidFill>
                <a:schemeClr val="accent3">
                  <a:lumMod val="75000"/>
                </a:schemeClr>
              </a:solidFill>
            </a:endParaRPr>
          </a:p>
        </p:txBody>
      </p:sp>
      <p:sp>
        <p:nvSpPr>
          <p:cNvPr id="3" name="Subtitle 2"/>
          <p:cNvSpPr>
            <a:spLocks noGrp="1"/>
          </p:cNvSpPr>
          <p:nvPr>
            <p:ph type="subTitle" idx="1"/>
          </p:nvPr>
        </p:nvSpPr>
        <p:spPr>
          <a:ln>
            <a:solidFill>
              <a:schemeClr val="bg1"/>
            </a:solidFill>
          </a:ln>
        </p:spPr>
        <p:txBody>
          <a:bodyPr/>
          <a:lstStyle/>
          <a:p>
            <a:r>
              <a:rPr lang="en-AU" dirty="0" smtClean="0">
                <a:solidFill>
                  <a:schemeClr val="accent3">
                    <a:lumMod val="75000"/>
                  </a:schemeClr>
                </a:solidFill>
              </a:rPr>
              <a:t>By Nathan</a:t>
            </a:r>
            <a:endParaRPr lang="en-AU" dirty="0">
              <a:solidFill>
                <a:schemeClr val="accent3">
                  <a:lumMod val="75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www-static.sportingpulse.com/pics/00/00/03/12/31203_1_S.jpg"/>
          <p:cNvPicPr>
            <a:picLocks noChangeAspect="1" noChangeArrowheads="1"/>
          </p:cNvPicPr>
          <p:nvPr/>
        </p:nvPicPr>
        <p:blipFill>
          <a:blip r:embed="rId2" cstate="print"/>
          <a:srcRect/>
          <a:stretch>
            <a:fillRect/>
          </a:stretch>
        </p:blipFill>
        <p:spPr bwMode="auto">
          <a:xfrm>
            <a:off x="7452320" y="188640"/>
            <a:ext cx="1691680" cy="1229287"/>
          </a:xfrm>
          <a:prstGeom prst="rect">
            <a:avLst/>
          </a:prstGeom>
          <a:noFill/>
        </p:spPr>
      </p:pic>
      <p:pic>
        <p:nvPicPr>
          <p:cNvPr id="1026" name="Picture 2" descr="http://www-static.sportingpulse.com/pics/00/00/03/12/31203_1_S.jpg"/>
          <p:cNvPicPr>
            <a:picLocks noChangeAspect="1" noChangeArrowheads="1"/>
          </p:cNvPicPr>
          <p:nvPr/>
        </p:nvPicPr>
        <p:blipFill>
          <a:blip r:embed="rId2" cstate="print"/>
          <a:srcRect/>
          <a:stretch>
            <a:fillRect/>
          </a:stretch>
        </p:blipFill>
        <p:spPr bwMode="auto">
          <a:xfrm>
            <a:off x="0" y="188640"/>
            <a:ext cx="1597085" cy="1160548"/>
          </a:xfrm>
          <a:prstGeom prst="rect">
            <a:avLst/>
          </a:prstGeom>
          <a:noFill/>
        </p:spPr>
      </p:pic>
      <p:sp>
        <p:nvSpPr>
          <p:cNvPr id="3" name="Content Placeholder 2"/>
          <p:cNvSpPr>
            <a:spLocks noGrp="1"/>
          </p:cNvSpPr>
          <p:nvPr>
            <p:ph idx="1"/>
          </p:nvPr>
        </p:nvSpPr>
        <p:spPr/>
        <p:txBody>
          <a:bodyPr/>
          <a:lstStyle/>
          <a:p>
            <a:pPr>
              <a:buNone/>
            </a:pPr>
            <a:r>
              <a:rPr lang="en-AU" dirty="0" smtClean="0"/>
              <a:t>Sam, Nick, Ben, James, Patrick play for the Waverley Blues Football Club. We firstly played Lysterfield  and we lost 48 points. This week we played Montrose and lost but we are still in the finals! Luckily because I invited people to the finals game! I hope we don't lose against Croydon but we have beaten them before and I’m hoping we can do it again.</a:t>
            </a:r>
            <a:endParaRPr lang="en-AU" dirty="0"/>
          </a:p>
        </p:txBody>
      </p:sp>
      <p:sp>
        <p:nvSpPr>
          <p:cNvPr id="2" name="Title 1"/>
          <p:cNvSpPr>
            <a:spLocks noGrp="1"/>
          </p:cNvSpPr>
          <p:nvPr>
            <p:ph type="title"/>
          </p:nvPr>
        </p:nvSpPr>
        <p:spPr/>
        <p:txBody>
          <a:bodyPr/>
          <a:lstStyle/>
          <a:p>
            <a:r>
              <a:rPr lang="en-AU" dirty="0" smtClean="0"/>
              <a:t>Waverley Blues Football Club</a:t>
            </a:r>
            <a:endParaRPr lang="en-A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http://www.raywhite.net/wp-content/uploads/2010/05/EJ-Whitten-Football-01.jpg"/>
          <p:cNvPicPr>
            <a:picLocks noChangeAspect="1" noChangeArrowheads="1"/>
          </p:cNvPicPr>
          <p:nvPr/>
        </p:nvPicPr>
        <p:blipFill>
          <a:blip r:embed="rId2" cstate="print"/>
          <a:srcRect/>
          <a:stretch>
            <a:fillRect/>
          </a:stretch>
        </p:blipFill>
        <p:spPr bwMode="auto">
          <a:xfrm>
            <a:off x="5351115" y="0"/>
            <a:ext cx="3792885" cy="2132856"/>
          </a:xfrm>
          <a:prstGeom prst="rect">
            <a:avLst/>
          </a:prstGeom>
          <a:noFill/>
        </p:spPr>
      </p:pic>
      <p:sp>
        <p:nvSpPr>
          <p:cNvPr id="3" name="Content Placeholder 2"/>
          <p:cNvSpPr>
            <a:spLocks noGrp="1"/>
          </p:cNvSpPr>
          <p:nvPr>
            <p:ph idx="1"/>
          </p:nvPr>
        </p:nvSpPr>
        <p:spPr/>
        <p:txBody>
          <a:bodyPr/>
          <a:lstStyle/>
          <a:p>
            <a:pPr>
              <a:buNone/>
            </a:pPr>
            <a:r>
              <a:rPr lang="en-AU" dirty="0" smtClean="0"/>
              <a:t>I went to the EJ Whitten Legends </a:t>
            </a:r>
          </a:p>
          <a:p>
            <a:pPr>
              <a:buNone/>
            </a:pPr>
            <a:r>
              <a:rPr lang="en-AU" dirty="0" smtClean="0"/>
              <a:t>Game and saw some streakers in</a:t>
            </a:r>
          </a:p>
          <a:p>
            <a:pPr>
              <a:buNone/>
            </a:pPr>
            <a:r>
              <a:rPr lang="en-AU" dirty="0" smtClean="0"/>
              <a:t>Pants and they were running and the some of the security fell over! </a:t>
            </a:r>
          </a:p>
          <a:p>
            <a:pPr algn="ctr">
              <a:buNone/>
            </a:pPr>
            <a:r>
              <a:rPr lang="en-AU" dirty="0" smtClean="0"/>
              <a:t>ALL STARS VS VICTORIA</a:t>
            </a:r>
          </a:p>
          <a:p>
            <a:pPr>
              <a:buNone/>
            </a:pPr>
            <a:r>
              <a:rPr lang="en-AU" dirty="0" smtClean="0"/>
              <a:t>Victoria won but All Stars did get a goal but the siren was late and Fitzy got the goal for All Stars and started to run around </a:t>
            </a:r>
            <a:r>
              <a:rPr lang="en-AU" smtClean="0"/>
              <a:t>without his shirt</a:t>
            </a:r>
            <a:endParaRPr lang="en-AU" dirty="0" smtClean="0"/>
          </a:p>
          <a:p>
            <a:pPr>
              <a:buNone/>
            </a:pPr>
            <a:endParaRPr lang="en-AU" dirty="0"/>
          </a:p>
        </p:txBody>
      </p:sp>
      <p:sp>
        <p:nvSpPr>
          <p:cNvPr id="2" name="Title 1"/>
          <p:cNvSpPr>
            <a:spLocks noGrp="1"/>
          </p:cNvSpPr>
          <p:nvPr>
            <p:ph type="title"/>
          </p:nvPr>
        </p:nvSpPr>
        <p:spPr/>
        <p:txBody>
          <a:bodyPr/>
          <a:lstStyle/>
          <a:p>
            <a:r>
              <a:rPr lang="en-AU" dirty="0" smtClean="0"/>
              <a:t>EJ Whitten Legends Game </a:t>
            </a:r>
            <a:endParaRPr lang="en-A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50</TotalTime>
  <Words>151</Words>
  <Application>Microsoft Office PowerPoint</Application>
  <PresentationFormat>On-screen Show (4:3)</PresentationFormat>
  <Paragraphs>10</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Concourse</vt:lpstr>
      <vt:lpstr>What I did on the Holidays</vt:lpstr>
      <vt:lpstr>Waverley Blues Football Club</vt:lpstr>
      <vt:lpstr>EJ Whitten Legends Game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 did on the Holidays</dc:title>
  <dc:creator>Education</dc:creator>
  <cp:lastModifiedBy>Education</cp:lastModifiedBy>
  <cp:revision>5</cp:revision>
  <dcterms:created xsi:type="dcterms:W3CDTF">2011-07-17T23:46:16Z</dcterms:created>
  <dcterms:modified xsi:type="dcterms:W3CDTF">2011-08-03T05:26:30Z</dcterms:modified>
</cp:coreProperties>
</file>